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Average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22" Type="http://schemas.openxmlformats.org/officeDocument/2006/relationships/font" Target="fonts/Average-regular.fntdata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2.gif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2.gif"/><Relationship Id="rId5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Projet libre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Little Witch’s Adventure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Maxime Vincent (vincen_g)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Sommaire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Objectif du projet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Concurrence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Technologies utilisées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Ambition du projet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Equipe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Résumé du projet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4443276" y="2426100"/>
            <a:ext cx="3018300" cy="14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Objectif du projet</a:t>
            </a:r>
            <a:endParaRPr/>
          </a:p>
        </p:txBody>
      </p:sp>
      <p:sp>
        <p:nvSpPr>
          <p:cNvPr id="249" name="Google Shape;249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Faire un jeu de genre plateforme-aventure en 2D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Améliorer mes compétences techniques sur le moteur Unity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Développer mes compétences en game et level design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Concurrence</a:t>
            </a:r>
            <a:endParaRPr/>
          </a:p>
        </p:txBody>
      </p:sp>
      <p:sp>
        <p:nvSpPr>
          <p:cNvPr id="255" name="Google Shape;255;p20"/>
          <p:cNvSpPr txBox="1"/>
          <p:nvPr>
            <p:ph idx="1" type="body"/>
          </p:nvPr>
        </p:nvSpPr>
        <p:spPr>
          <a:xfrm>
            <a:off x="2030400" y="1743675"/>
            <a:ext cx="13995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Super Mario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2030400" y="2658525"/>
            <a:ext cx="1986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Megaman et Megaman X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/>
          <p:nvPr>
            <p:ph idx="1" type="body"/>
          </p:nvPr>
        </p:nvSpPr>
        <p:spPr>
          <a:xfrm>
            <a:off x="2030400" y="3573375"/>
            <a:ext cx="12876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Castlevania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58" name="Google Shape;25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7750" y="789625"/>
            <a:ext cx="1452700" cy="145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7750" y="3573375"/>
            <a:ext cx="1452700" cy="1089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77750" y="2254125"/>
            <a:ext cx="1452699" cy="130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Technologies utilisées</a:t>
            </a:r>
            <a:endParaRPr/>
          </a:p>
        </p:txBody>
      </p:sp>
      <p:sp>
        <p:nvSpPr>
          <p:cNvPr id="266" name="Google Shape;266;p21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Unity version 2018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Visual Studio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C# (api unity)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GitHub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Piskelapp.com (pour création de certains assets visuels)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Ambition du projet</a:t>
            </a:r>
            <a:endParaRPr/>
          </a:p>
        </p:txBody>
      </p:sp>
      <p:sp>
        <p:nvSpPr>
          <p:cNvPr id="272" name="Google Shape;272;p2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Faire un jeu complet agréable à jouer à ajouter aux projets de mon CV.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Je ne prétends pas faire un jeu qui sera commercialisé mais quelque chose qui je pourrais montrer à mes proches et à des recruteurs pour leur montrer mes compétences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descr="offset_comp_267026.jpg" id="273" name="Google Shape;273;p22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74" name="Google Shape;274;p22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75" name="Google Shape;275;p22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76" name="Google Shape;276;p2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3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282" name="Google Shape;282;p23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Equipe</a:t>
            </a:r>
            <a:endParaRPr/>
          </a:p>
        </p:txBody>
      </p:sp>
      <p:sp>
        <p:nvSpPr>
          <p:cNvPr id="283" name="Google Shape;283;p23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Chef de projet: Maxime Vincent (vincen_g)</a:t>
            </a:r>
            <a:endParaRPr/>
          </a:p>
        </p:txBody>
      </p:sp>
      <p:pic>
        <p:nvPicPr>
          <p:cNvPr descr="offset_comp_442889_edtied2.jpg" id="284" name="Google Shape;284;p23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4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Résumé</a:t>
            </a:r>
            <a:endParaRPr/>
          </a:p>
        </p:txBody>
      </p:sp>
      <p:sp>
        <p:nvSpPr>
          <p:cNvPr id="290" name="Google Shape;290;p24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Un jeu 2D sur Unity et en C#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Des mécaniques de gameplay similaires à Super Mario ou Megaman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Plusieurs niveaux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 certains assets créés </a:t>
            </a:r>
            <a:r>
              <a:rPr lang="en-GB">
                <a:solidFill>
                  <a:srgbClr val="FFFFFF"/>
                </a:solidFill>
              </a:rPr>
              <a:t>personnellement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descr="offset_comp_267026.jpg" id="291" name="Google Shape;291;p24"/>
          <p:cNvPicPr preferRelativeResize="0"/>
          <p:nvPr/>
        </p:nvPicPr>
        <p:blipFill rotWithShape="1">
          <a:blip r:embed="rId3">
            <a:alphaModFix/>
          </a:blip>
          <a:srcRect b="8201" l="26515" r="26312" t="26082"/>
          <a:stretch/>
        </p:blipFill>
        <p:spPr>
          <a:xfrm rot="10800000">
            <a:off x="6238025" y="7367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